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69" r:id="rId5"/>
    <p:sldId id="265" r:id="rId6"/>
    <p:sldId id="26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7BF5FEF9-2E93-4F0E-ABD4-616A06064173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53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42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ru-RU" sz="1200" b="0" i="0" u="none" strike="noStrike" baseline="0">
        <a:ln>
          <a:noFill/>
        </a:ln>
        <a:solidFill>
          <a:srgbClr val="000000"/>
        </a:solidFill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0C311-DA9C-45BB-B550-90D8A9098FF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65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74E3B-F5B7-4A94-93D5-61EC38742E1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84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7400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282CE-7D77-4230-A08E-F31D46E28CF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62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F2DA26-C816-4E0A-9B92-9AE257C588E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51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9A769C-3905-47DD-A2A0-591B8B504F0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32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B68230-DCED-4E07-B1FB-8AAE4253BB6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60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35BE56-DF6F-4D4D-B683-509FA069539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14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1AA9EE-8F10-4623-9C39-6F607B50B1A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81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F65CBA-5A9C-4954-A620-C6A66248241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82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D12B53-A72C-4183-BA17-7C213AFFE22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54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9AF52-CB54-493C-BD36-405DA3498AC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49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7"/>
            </a:gs>
            <a:gs pos="100000">
              <a:srgbClr val="000099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6560"/>
            <a:chOff x="0" y="0"/>
            <a:chExt cx="9144000" cy="6856560"/>
          </a:xfrm>
        </p:grpSpPr>
        <p:sp>
          <p:nvSpPr>
            <p:cNvPr id="3" name="Полилиния 2"/>
            <p:cNvSpPr/>
            <p:nvPr/>
          </p:nvSpPr>
          <p:spPr>
            <a:xfrm>
              <a:off x="0" y="19080"/>
              <a:ext cx="9140760" cy="5195880"/>
            </a:xfrm>
            <a:custGeom>
              <a:avLst/>
              <a:gdLst>
                <a:gd name="f0" fmla="val 0"/>
                <a:gd name="f1" fmla="val 5740"/>
                <a:gd name="f2" fmla="val 3273"/>
                <a:gd name="f3" fmla="val 3193"/>
                <a:gd name="f4" fmla="val 1816"/>
                <a:gd name="f5" fmla="val 522"/>
                <a:gd name="f6" fmla="val 3037"/>
                <a:gd name="f7" fmla="val 1978"/>
                <a:gd name="f8" fmla="val 326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3273">
                  <a:moveTo>
                    <a:pt x="f3" y="f4"/>
                  </a:moveTo>
                  <a:lnTo>
                    <a:pt x="f0" y="f0"/>
                  </a:lnTo>
                  <a:lnTo>
                    <a:pt x="f0" y="f5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36520" y="0"/>
              <a:ext cx="8904240" cy="5148360"/>
            </a:xfrm>
            <a:custGeom>
              <a:avLst/>
              <a:gdLst>
                <a:gd name="f0" fmla="val 0"/>
                <a:gd name="f1" fmla="val 5591"/>
                <a:gd name="f2" fmla="val 3243"/>
                <a:gd name="f3" fmla="val 3163"/>
                <a:gd name="f4" fmla="val 1714"/>
                <a:gd name="f5" fmla="val 431"/>
                <a:gd name="f6" fmla="val 3086"/>
                <a:gd name="f7" fmla="val 1786"/>
                <a:gd name="f8" fmla="val 32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591" h="3243">
                  <a:moveTo>
                    <a:pt x="f3" y="f4"/>
                  </a:moveTo>
                  <a:lnTo>
                    <a:pt x="f5" y="f0"/>
                  </a:lnTo>
                  <a:lnTo>
                    <a:pt x="f0" y="f0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0" y="5450040"/>
              <a:ext cx="6410160" cy="303120"/>
            </a:xfrm>
            <a:custGeom>
              <a:avLst/>
              <a:gdLst>
                <a:gd name="f0" fmla="val 0"/>
                <a:gd name="f1" fmla="val 4042"/>
                <a:gd name="f2" fmla="val 192"/>
                <a:gd name="f3" fmla="val 156"/>
                <a:gd name="f4" fmla="val 1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2" h="19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410160" y="5678640"/>
              <a:ext cx="2730600" cy="102960"/>
            </a:xfrm>
            <a:custGeom>
              <a:avLst/>
              <a:gdLst>
                <a:gd name="f0" fmla="val 0"/>
                <a:gd name="f1" fmla="val 1722"/>
                <a:gd name="f2" fmla="val 66"/>
                <a:gd name="f3" fmla="val 60"/>
                <a:gd name="f4" fmla="val 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22" h="66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0" y="5915160"/>
              <a:ext cx="7594560" cy="522000"/>
            </a:xfrm>
            <a:custGeom>
              <a:avLst/>
              <a:gdLst>
                <a:gd name="f0" fmla="val 0"/>
                <a:gd name="f1" fmla="val 4789"/>
                <a:gd name="f2" fmla="val 329"/>
                <a:gd name="f3" fmla="val 77"/>
                <a:gd name="f4" fmla="val 1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9" h="329">
                  <a:moveTo>
                    <a:pt x="f0" y="f2"/>
                  </a:moveTo>
                  <a:lnTo>
                    <a:pt x="f1" y="f3"/>
                  </a:ln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594560" y="5877000"/>
              <a:ext cx="1546200" cy="160200"/>
            </a:xfrm>
            <a:custGeom>
              <a:avLst/>
              <a:gdLst>
                <a:gd name="f0" fmla="val 0"/>
                <a:gd name="f1" fmla="val 975"/>
                <a:gd name="f2" fmla="val 101"/>
                <a:gd name="f3" fmla="val 48"/>
                <a:gd name="f4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75" h="101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745240" y="6056280"/>
              <a:ext cx="3395520" cy="314280"/>
            </a:xfrm>
            <a:custGeom>
              <a:avLst/>
              <a:gdLst>
                <a:gd name="f0" fmla="val 0"/>
                <a:gd name="f1" fmla="val 2141"/>
                <a:gd name="f2" fmla="val 198"/>
                <a:gd name="f3" fmla="val 15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41" h="198">
                  <a:moveTo>
                    <a:pt x="f1" y="f0"/>
                  </a:moveTo>
                  <a:lnTo>
                    <a:pt x="f0" y="f3"/>
                  </a:lnTo>
                  <a:lnTo>
                    <a:pt x="f0" y="f2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0" y="6303960"/>
              <a:ext cx="5745240" cy="552600"/>
            </a:xfrm>
            <a:custGeom>
              <a:avLst/>
              <a:gdLst>
                <a:gd name="f0" fmla="val 0"/>
                <a:gd name="f1" fmla="val 3623"/>
                <a:gd name="f2" fmla="val 348"/>
                <a:gd name="f3" fmla="val 311"/>
                <a:gd name="f4" fmla="val 42"/>
                <a:gd name="f5" fmla="val 2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23" h="348">
                  <a:moveTo>
                    <a:pt x="f0" y="f2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1" y="f0"/>
                  </a:lnTo>
                  <a:lnTo>
                    <a:pt x="f0" y="f5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328919" y="6418440"/>
              <a:ext cx="3990960" cy="438119"/>
            </a:xfrm>
            <a:custGeom>
              <a:avLst/>
              <a:gdLst>
                <a:gd name="f0" fmla="val 0"/>
                <a:gd name="f1" fmla="val 2517"/>
                <a:gd name="f2" fmla="val 276"/>
                <a:gd name="f3" fmla="val 2182"/>
                <a:gd name="f4" fmla="val 204"/>
                <a:gd name="f5" fmla="val 226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76">
                  <a:moveTo>
                    <a:pt x="f3" y="f2"/>
                  </a:moveTo>
                  <a:lnTo>
                    <a:pt x="f1" y="f4"/>
                  </a:lnTo>
                  <a:lnTo>
                    <a:pt x="f5" y="f0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912000" y="6141960"/>
              <a:ext cx="2228760" cy="600120"/>
            </a:xfrm>
            <a:custGeom>
              <a:avLst/>
              <a:gdLst>
                <a:gd name="f0" fmla="val 0"/>
                <a:gd name="f1" fmla="val 1405"/>
                <a:gd name="f2" fmla="val 378"/>
                <a:gd name="f3" fmla="val 126"/>
                <a:gd name="f4" fmla="val 174"/>
                <a:gd name="f5" fmla="val 2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5" h="378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7079B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985160" y="5002200"/>
              <a:ext cx="1155600" cy="380880"/>
            </a:xfrm>
            <a:custGeom>
              <a:avLst/>
              <a:gdLst>
                <a:gd name="f0" fmla="val 0"/>
                <a:gd name="f1" fmla="val 729"/>
                <a:gd name="f2" fmla="val 240"/>
                <a:gd name="f3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240">
                  <a:moveTo>
                    <a:pt x="f1" y="f2"/>
                  </a:moveTo>
                  <a:lnTo>
                    <a:pt x="f0" y="f0"/>
                  </a:lnTo>
                  <a:lnTo>
                    <a:pt x="f0" y="f3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0" y="2359080"/>
              <a:ext cx="7985160" cy="2652480"/>
            </a:xfrm>
            <a:custGeom>
              <a:avLst/>
              <a:gdLst>
                <a:gd name="f0" fmla="val 0"/>
                <a:gd name="f1" fmla="val 5035"/>
                <a:gd name="f2" fmla="val 1672"/>
                <a:gd name="f3" fmla="val 72"/>
                <a:gd name="f4" fmla="val 16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167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985160" y="4840200"/>
              <a:ext cx="1155600" cy="505079"/>
            </a:xfrm>
            <a:custGeom>
              <a:avLst/>
              <a:gdLst>
                <a:gd name="f0" fmla="val 0"/>
                <a:gd name="f1" fmla="val 729"/>
                <a:gd name="f2" fmla="val 318"/>
                <a:gd name="f3" fmla="val 312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318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99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0" y="1454040"/>
              <a:ext cx="7985160" cy="3471839"/>
            </a:xfrm>
            <a:custGeom>
              <a:avLst/>
              <a:gdLst>
                <a:gd name="f0" fmla="val 0"/>
                <a:gd name="f1" fmla="val 5035"/>
                <a:gd name="f2" fmla="val 2188"/>
                <a:gd name="f3" fmla="val 396"/>
                <a:gd name="f4" fmla="val 21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2188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641760" y="0"/>
              <a:ext cx="5014800" cy="4325760"/>
            </a:xfrm>
            <a:custGeom>
              <a:avLst/>
              <a:gdLst>
                <a:gd name="f0" fmla="val 0"/>
                <a:gd name="f1" fmla="val 3163"/>
                <a:gd name="f2" fmla="val 2727"/>
                <a:gd name="f3" fmla="val 3145"/>
                <a:gd name="f4" fmla="val 2704"/>
                <a:gd name="f5" fmla="val 1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3" h="2727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628120" y="4289400"/>
              <a:ext cx="512640" cy="474840"/>
            </a:xfrm>
            <a:custGeom>
              <a:avLst/>
              <a:gdLst>
                <a:gd name="f0" fmla="val 0"/>
                <a:gd name="f1" fmla="val 323"/>
                <a:gd name="f2" fmla="val 299"/>
                <a:gd name="f3" fmla="val 263"/>
                <a:gd name="f4" fmla="val 18"/>
                <a:gd name="f5" fmla="val 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3" h="299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E0E9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8694720" y="4108320"/>
              <a:ext cx="446039" cy="532080"/>
            </a:xfrm>
            <a:custGeom>
              <a:avLst/>
              <a:gdLst>
                <a:gd name="f0" fmla="val 0"/>
                <a:gd name="f1" fmla="val 281"/>
                <a:gd name="f2" fmla="val 335"/>
                <a:gd name="f3" fmla="val 173"/>
                <a:gd name="f4" fmla="val 96"/>
                <a:gd name="f5" fmla="val 9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1" h="335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95560" y="0"/>
              <a:ext cx="4951440" cy="4251240"/>
            </a:xfrm>
            <a:custGeom>
              <a:avLst/>
              <a:gdLst>
                <a:gd name="f0" fmla="val 0"/>
                <a:gd name="f1" fmla="val 3122"/>
                <a:gd name="f2" fmla="val 2680"/>
                <a:gd name="f3" fmla="val 3026"/>
                <a:gd name="f4" fmla="val 2590"/>
                <a:gd name="f5" fmla="val 38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22" h="2680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8931240" y="4022640"/>
              <a:ext cx="209520" cy="209520"/>
            </a:xfrm>
            <a:custGeom>
              <a:avLst/>
              <a:gdLst>
                <a:gd name="f0" fmla="val 0"/>
                <a:gd name="f1" fmla="val 1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2" h="132">
                  <a:moveTo>
                    <a:pt x="f1" y="f1"/>
                  </a:moveTo>
                  <a:lnTo>
                    <a:pt x="f0" y="f0"/>
                  </a:lnTo>
                  <a:lnTo>
                    <a:pt x="f0" y="f0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940280" y="0"/>
              <a:ext cx="3990960" cy="4022640"/>
            </a:xfrm>
            <a:custGeom>
              <a:avLst/>
              <a:gdLst>
                <a:gd name="f0" fmla="val 0"/>
                <a:gd name="f1" fmla="val 2517"/>
                <a:gd name="f2" fmla="val 2536"/>
                <a:gd name="f3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536">
                  <a:moveTo>
                    <a:pt x="f0" y="f0"/>
                  </a:moveTo>
                  <a:lnTo>
                    <a:pt x="f1" y="f2"/>
                  </a:lnTo>
                  <a:lnTo>
                    <a:pt x="f1" y="f2"/>
                  </a:lnTo>
                  <a:lnTo>
                    <a:pt x="f3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537160" y="0"/>
              <a:ext cx="3489480" cy="3936960"/>
            </a:xfrm>
            <a:custGeom>
              <a:avLst/>
              <a:gdLst>
                <a:gd name="f0" fmla="val 0"/>
                <a:gd name="f1" fmla="val 2200"/>
                <a:gd name="f2" fmla="val 2482"/>
                <a:gd name="f3" fmla="val 2188"/>
                <a:gd name="f4" fmla="val 2476"/>
                <a:gd name="f5" fmla="val 31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00" h="2482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9007560" y="3927600"/>
              <a:ext cx="133200" cy="152280"/>
            </a:xfrm>
            <a:custGeom>
              <a:avLst/>
              <a:gdLst>
                <a:gd name="f0" fmla="val 0"/>
                <a:gd name="f1" fmla="val 84"/>
                <a:gd name="f2" fmla="val 96"/>
                <a:gd name="f3" fmla="val 90"/>
                <a:gd name="f4" fmla="val 12"/>
                <a:gd name="f5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" h="9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1616A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8894880" y="1349280"/>
              <a:ext cx="245880" cy="819359"/>
            </a:xfrm>
            <a:custGeom>
              <a:avLst/>
              <a:gdLst>
                <a:gd name="f0" fmla="val 0"/>
                <a:gd name="f1" fmla="val 155"/>
                <a:gd name="f2" fmla="val 516"/>
                <a:gd name="f3" fmla="val 204"/>
                <a:gd name="f4" fmla="val 77"/>
                <a:gd name="f5" fmla="val 1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5" h="51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8107200" y="0"/>
              <a:ext cx="909720" cy="1654200"/>
            </a:xfrm>
            <a:custGeom>
              <a:avLst/>
              <a:gdLst>
                <a:gd name="f0" fmla="val 0"/>
                <a:gd name="f1" fmla="val 574"/>
                <a:gd name="f2" fmla="val 1043"/>
                <a:gd name="f3" fmla="val 497"/>
                <a:gd name="f4" fmla="val 851"/>
                <a:gd name="f5" fmla="val 2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" h="1043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589960" y="0"/>
              <a:ext cx="541440" cy="1263600"/>
            </a:xfrm>
            <a:custGeom>
              <a:avLst/>
              <a:gdLst>
                <a:gd name="f0" fmla="val 0"/>
                <a:gd name="f1" fmla="val 341"/>
                <a:gd name="f2" fmla="val 797"/>
                <a:gd name="f3" fmla="val 144"/>
                <a:gd name="f4" fmla="val 287"/>
                <a:gd name="f5" fmla="val 65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41" h="797">
                  <a:moveTo>
                    <a:pt x="f3" y="f0"/>
                  </a:moveTo>
                  <a:lnTo>
                    <a:pt x="f0" y="f0"/>
                  </a:lnTo>
                  <a:lnTo>
                    <a:pt x="f4" y="f2"/>
                  </a:lnTo>
                  <a:lnTo>
                    <a:pt x="f1" y="f5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9045720" y="1036800"/>
              <a:ext cx="95040" cy="493560"/>
            </a:xfrm>
            <a:custGeom>
              <a:avLst/>
              <a:gdLst>
                <a:gd name="f0" fmla="val 0"/>
                <a:gd name="f1" fmla="val 60"/>
                <a:gd name="f2" fmla="val 312"/>
                <a:gd name="f3" fmla="val 144"/>
                <a:gd name="f4" fmla="val 6"/>
                <a:gd name="f5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0" h="31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3240" y="2541600"/>
              <a:ext cx="9131400" cy="2959199"/>
            </a:xfrm>
            <a:custGeom>
              <a:avLst/>
              <a:gdLst>
                <a:gd name="f0" fmla="val 0"/>
                <a:gd name="f1" fmla="val 5740"/>
                <a:gd name="f2" fmla="val 1864"/>
                <a:gd name="f3" fmla="val 371"/>
                <a:gd name="f4" fmla="val 18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86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9134640" y="5529240"/>
              <a:ext cx="9360" cy="9720"/>
            </a:xfrm>
            <a:custGeom>
              <a:avLst/>
              <a:gdLst>
                <a:gd name="f0" fmla="val 0"/>
                <a:gd name="f1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" h="6">
                  <a:moveTo>
                    <a:pt x="f1" y="f1"/>
                  </a:moveTo>
                  <a:lnTo>
                    <a:pt x="f0" y="f0"/>
                  </a:lnTo>
                  <a:lnTo>
                    <a:pt x="f0" y="f1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240" y="3416400"/>
              <a:ext cx="9131400" cy="2122560"/>
            </a:xfrm>
            <a:custGeom>
              <a:avLst/>
              <a:gdLst>
                <a:gd name="f0" fmla="val 0"/>
                <a:gd name="f1" fmla="val 5740"/>
                <a:gd name="f2" fmla="val 1337"/>
                <a:gd name="f3" fmla="val 366"/>
                <a:gd name="f4" fmla="val 133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337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3240" y="5043600"/>
              <a:ext cx="9131400" cy="657000"/>
            </a:xfrm>
            <a:custGeom>
              <a:avLst/>
              <a:gdLst>
                <a:gd name="f0" fmla="val 0"/>
                <a:gd name="f1" fmla="val 5740"/>
                <a:gd name="f2" fmla="val 414"/>
                <a:gd name="f3" fmla="val 48"/>
                <a:gd name="f4" fmla="val 4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41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2058840" y="0"/>
              <a:ext cx="7075800" cy="5043600"/>
            </a:xfrm>
            <a:custGeom>
              <a:avLst/>
              <a:gdLst>
                <a:gd name="f0" fmla="val 0"/>
                <a:gd name="f1" fmla="val 4448"/>
                <a:gd name="f2" fmla="val 3177"/>
                <a:gd name="f3" fmla="val 3153"/>
                <a:gd name="f4" fmla="val 12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448" h="3177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272200" y="0"/>
              <a:ext cx="3862439" cy="4149719"/>
            </a:xfrm>
            <a:custGeom>
              <a:avLst/>
              <a:gdLst>
                <a:gd name="f0" fmla="val 0"/>
                <a:gd name="f1" fmla="val 2428"/>
                <a:gd name="f2" fmla="val 2614"/>
                <a:gd name="f3" fmla="val 2608"/>
                <a:gd name="f4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428" h="261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270480" y="0"/>
              <a:ext cx="2864160" cy="3911760"/>
            </a:xfrm>
            <a:custGeom>
              <a:avLst/>
              <a:gdLst>
                <a:gd name="f0" fmla="val 0"/>
                <a:gd name="f1" fmla="val 1800"/>
                <a:gd name="f2" fmla="val 2464"/>
                <a:gd name="f3" fmla="val 485"/>
                <a:gd name="f4" fmla="val 2248"/>
                <a:gd name="f5" fmla="val 17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00" h="2464">
                  <a:moveTo>
                    <a:pt x="f3" y="f0"/>
                  </a:moveTo>
                  <a:lnTo>
                    <a:pt x="f0" y="f0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5" y="f4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174079" y="0"/>
              <a:ext cx="1960560" cy="3292559"/>
            </a:xfrm>
            <a:custGeom>
              <a:avLst/>
              <a:gdLst>
                <a:gd name="f0" fmla="val 0"/>
                <a:gd name="f1" fmla="val 1232"/>
                <a:gd name="f2" fmla="val 2074"/>
                <a:gd name="f3" fmla="val 2038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32" h="207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7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7451640" y="0"/>
              <a:ext cx="1683000" cy="3073319"/>
            </a:xfrm>
            <a:custGeom>
              <a:avLst/>
              <a:gdLst>
                <a:gd name="f0" fmla="val 0"/>
                <a:gd name="f1" fmla="val 1058"/>
                <a:gd name="f2" fmla="val 1936"/>
                <a:gd name="f3" fmla="val 1930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58" h="1936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7907399" y="0"/>
              <a:ext cx="1227240" cy="2360520"/>
            </a:xfrm>
            <a:custGeom>
              <a:avLst/>
              <a:gdLst>
                <a:gd name="f0" fmla="val 0"/>
                <a:gd name="f1" fmla="val 771"/>
                <a:gd name="f2" fmla="val 1487"/>
                <a:gd name="f3" fmla="val 1433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1487">
                  <a:moveTo>
                    <a:pt x="f1" y="f3"/>
                  </a:moveTo>
                  <a:lnTo>
                    <a:pt x="f4" y="f0"/>
                  </a:lnTo>
                  <a:lnTo>
                    <a:pt x="f0" y="f0"/>
                  </a:lnTo>
                  <a:lnTo>
                    <a:pt x="f1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0" y="2590919"/>
              <a:ext cx="9140760" cy="2949481"/>
              <a:chOff x="0" y="2590919"/>
              <a:chExt cx="9140760" cy="2949481"/>
            </a:xfrm>
          </p:grpSpPr>
          <p:sp>
            <p:nvSpPr>
              <p:cNvPr id="40" name="Полилиния 39"/>
              <p:cNvSpPr/>
              <p:nvPr/>
            </p:nvSpPr>
            <p:spPr>
              <a:xfrm>
                <a:off x="0" y="2590919"/>
                <a:ext cx="5826240" cy="2084400"/>
              </a:xfrm>
              <a:custGeom>
                <a:avLst/>
                <a:gdLst>
                  <a:gd name="f0" fmla="val 0"/>
                  <a:gd name="f1" fmla="val 3659"/>
                  <a:gd name="f2" fmla="val 1313"/>
                  <a:gd name="f3" fmla="val 366"/>
                  <a:gd name="f4" fmla="val 3635"/>
                  <a:gd name="f5" fmla="val 3647"/>
                  <a:gd name="f6" fmla="val 1235"/>
                  <a:gd name="f7" fmla="val 1163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659" h="1313">
                    <a:moveTo>
                      <a:pt x="f0" y="f0"/>
                    </a:moveTo>
                    <a:lnTo>
                      <a:pt x="f0" y="f3"/>
                    </a:lnTo>
                    <a:lnTo>
                      <a:pt x="f4" y="f2"/>
                    </a:lnTo>
                    <a:lnTo>
                      <a:pt x="f5" y="f6"/>
                    </a:lnTo>
                    <a:lnTo>
                      <a:pt x="f1" y="f7"/>
                    </a:lnTo>
                    <a:lnTo>
                      <a:pt x="f0" y="f0"/>
                    </a:lnTo>
                    <a:lnTo>
                      <a:pt x="f0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006E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5788080" y="4437000"/>
                <a:ext cx="3352680" cy="1103400"/>
              </a:xfrm>
              <a:custGeom>
                <a:avLst/>
                <a:gdLst>
                  <a:gd name="f0" fmla="val 0"/>
                  <a:gd name="f1" fmla="val 2105"/>
                  <a:gd name="f2" fmla="val 695"/>
                  <a:gd name="f3" fmla="val 665"/>
                  <a:gd name="f4" fmla="val 24"/>
                  <a:gd name="f5" fmla="val 12"/>
                  <a:gd name="f6" fmla="val 72"/>
                  <a:gd name="f7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05" h="695">
                    <a:moveTo>
                      <a:pt x="f1" y="f3"/>
                    </a:moveTo>
                    <a:lnTo>
                      <a:pt x="f4" y="f0"/>
                    </a:lnTo>
                    <a:lnTo>
                      <a:pt x="f5" y="f6"/>
                    </a:lnTo>
                    <a:lnTo>
                      <a:pt x="f0" y="f7"/>
                    </a:lnTo>
                    <a:lnTo>
                      <a:pt x="f1" y="f2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1616A1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42" name="Заголовок 41"/>
          <p:cNvSpPr txBox="1">
            <a:spLocks noGrp="1"/>
          </p:cNvSpPr>
          <p:nvPr>
            <p:ph type="title"/>
          </p:nvPr>
        </p:nvSpPr>
        <p:spPr>
          <a:xfrm>
            <a:off x="457200" y="132120"/>
            <a:ext cx="82296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3" name="Текст 42"/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9600" cy="45309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1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1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4" name="Дата 43"/>
          <p:cNvSpPr txBox="1">
            <a:spLocks noGrp="1"/>
          </p:cNvSpPr>
          <p:nvPr>
            <p:ph type="dt" sz="half" idx="2"/>
          </p:nvPr>
        </p:nvSpPr>
        <p:spPr>
          <a:xfrm>
            <a:off x="45683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5" name="Нижний колонтитул 44"/>
          <p:cNvSpPr txBox="1">
            <a:spLocks noGrp="1"/>
          </p:cNvSpPr>
          <p:nvPr>
            <p:ph type="ftr" sz="quarter" idx="3"/>
          </p:nvPr>
        </p:nvSpPr>
        <p:spPr>
          <a:xfrm>
            <a:off x="3124079" y="6248160"/>
            <a:ext cx="2895839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6" name="Номер слайда 4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3435C7-F1EF-43FB-AECF-696097972FD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360" y="29520"/>
            <a:ext cx="8210520" cy="131292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/>
            <a:r>
              <a:rPr lang="ru-RU" sz="4000" b="1" i="1" u="sng"/>
              <a:t/>
            </a:r>
            <a:br>
              <a:rPr lang="ru-RU" sz="4000" b="1" i="1" u="sng"/>
            </a:br>
            <a:endParaRPr lang="ru-RU" sz="4000" b="1" i="1" u="sng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0880" y="1214422"/>
            <a:ext cx="8229600" cy="5506252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r>
              <a:rPr lang="ru-RU" sz="4000" b="1" i="1" dirty="0">
                <a:latin typeface="" pitchFamily="16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толерантной среды</a:t>
            </a:r>
          </a:p>
          <a:p>
            <a:pPr lvl="0" algn="ctr">
              <a:spcBef>
                <a:spcPts val="998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в  </a:t>
            </a:r>
            <a:r>
              <a:rPr sz="4800" b="1" smtClean="0">
                <a:latin typeface="Times New Roman" pitchFamily="18" charset="0"/>
                <a:cs typeface="Times New Roman" pitchFamily="18" charset="0"/>
              </a:rPr>
              <a:t>детском коллективе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998"/>
              </a:spcBef>
              <a:buNone/>
            </a:pPr>
            <a:r>
              <a:rPr lang="ru-RU" sz="4000" b="1" i="1" dirty="0">
                <a:latin typeface="" pitchFamily="16"/>
              </a:rPr>
              <a:t> </a:t>
            </a:r>
            <a:r>
              <a:rPr lang="ru-RU" sz="4000" b="1" i="1" dirty="0" smtClean="0">
                <a:latin typeface="" pitchFamily="16"/>
              </a:rPr>
              <a:t> </a:t>
            </a:r>
            <a:endParaRPr lang="ru-RU" sz="40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r">
              <a:spcBef>
                <a:spcPts val="448"/>
              </a:spcBef>
              <a:buNone/>
            </a:pPr>
            <a:endParaRPr lang="ru-RU" sz="1800" b="1" i="1" dirty="0">
              <a:latin typeface="" pitchFamily="16"/>
            </a:endParaRPr>
          </a:p>
          <a:p>
            <a:pPr lvl="0" algn="r">
              <a:spcBef>
                <a:spcPts val="349"/>
              </a:spcBef>
              <a:buNone/>
            </a:pPr>
            <a:r>
              <a:rPr lang="ru-RU" sz="1400" b="1" i="1" dirty="0">
                <a:latin typeface="" pitchFamily="16"/>
              </a:rPr>
              <a:t>  </a:t>
            </a:r>
          </a:p>
          <a:p>
            <a:pPr lvl="0" algn="r">
              <a:spcBef>
                <a:spcPts val="349"/>
              </a:spcBef>
              <a:buNone/>
            </a:pPr>
            <a:endParaRPr lang="ru-RU" sz="1400" b="1" i="1" dirty="0">
              <a:latin typeface="" pitchFamily="16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914400" y="1600200"/>
            <a:ext cx="6662880" cy="36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Толерантная среда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это особая форма организации личностных взаимоотношений, в основе которой лежит понимание и принятие другой самости, другой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культуры, и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терпимость, предполагающая допущение «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инаковости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и тем самым способствующая снижению конфликтности 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Толерантная образовательная среда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сложная и динамичная система деятельности, общения, жизни субъектов педагогического процесса, способствующая свободному развитию личности и формированию толерантности за счет создаваемых в учреждении атмосферы ненасилия, конструктивного взаимодействия субъектов, демократического стиля руководства и общения, принятия субъектами друг друга, независимо от особенностей их поведения, мышления, культурного опыта, национальной принадлежности и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000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143932" cy="4857784"/>
          </a:xfrm>
        </p:spPr>
        <p:txBody>
          <a:bodyPr/>
          <a:lstStyle/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Педагог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Родитель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 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Ребёнок</a:t>
            </a:r>
          </a:p>
          <a:p>
            <a:r>
              <a:rPr sz="4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Ребёнок - Родитель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9cb/000ca072-af69173b/img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143931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7/1152707/slides/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358114" cy="57150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7560"/>
            <a:ext cx="8229600" cy="114336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Вывод: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034054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buNone/>
            </a:pPr>
            <a:r>
              <a:rPr lang="ru-RU" dirty="0">
                <a:latin typeface="" pitchFamily="16"/>
              </a:rPr>
              <a:t>Проблема формирования </a:t>
            </a:r>
            <a:r>
              <a:rPr lang="ru-RU" dirty="0" smtClean="0">
                <a:latin typeface="" pitchFamily="16"/>
              </a:rPr>
              <a:t>толерантной среды в детском коллективе сегодня </a:t>
            </a:r>
            <a:r>
              <a:rPr lang="ru-RU" dirty="0">
                <a:latin typeface="" pitchFamily="16"/>
              </a:rPr>
              <a:t>очень актуальна, поскольку только толерантный человек, имеющий позитивный настрой к другим людям и окружающему миру способен создавать, творить, преумножать, укреплять, а не разрушать.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164</Words>
  <Application>Microsoft Office PowerPoint</Application>
  <PresentationFormat>Экран (4:3)</PresentationFormat>
  <Paragraphs>16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Обычный</vt:lpstr>
      <vt:lpstr> </vt:lpstr>
      <vt:lpstr>Слайд 2</vt:lpstr>
      <vt:lpstr>Слайд 3</vt:lpstr>
      <vt:lpstr>Слайд 4</vt:lpstr>
      <vt:lpstr>Слайд 5</vt:lpstr>
      <vt:lpstr>Слайд 6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Работа</cp:lastModifiedBy>
  <cp:revision>86</cp:revision>
  <dcterms:modified xsi:type="dcterms:W3CDTF">2021-04-19T11:34:46Z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